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239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76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4364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0864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5018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0569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75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193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404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176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829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64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530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664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005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731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9F99A-F591-4CA2-8A1A-8F11AE5FA83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5CC76CB-926F-4DDE-AE67-5CAFCDD56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499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50817" y="1127926"/>
            <a:ext cx="9144000" cy="1577951"/>
          </a:xfrm>
        </p:spPr>
        <p:txBody>
          <a:bodyPr>
            <a:normAutofit fontScale="90000"/>
          </a:bodyPr>
          <a:lstStyle/>
          <a:p>
            <a:pPr algn="ctr"/>
            <a:r>
              <a:rPr lang="ko-KR" altLang="en-US" sz="4800" dirty="0" smtClean="0">
                <a:solidFill>
                  <a:schemeClr val="accent1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다문화가정 </a:t>
            </a:r>
            <a:r>
              <a:rPr lang="ko-KR" altLang="en-US" sz="4800" dirty="0" err="1" smtClean="0">
                <a:solidFill>
                  <a:schemeClr val="accent1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수기공모전</a:t>
            </a:r>
            <a:r>
              <a:rPr lang="en-US" altLang="ko-KR" sz="4800" dirty="0" smtClean="0">
                <a:solidFill>
                  <a:schemeClr val="accent1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/>
            </a:r>
            <a:br>
              <a:rPr lang="en-US" altLang="ko-KR" sz="4800" dirty="0" smtClean="0">
                <a:solidFill>
                  <a:schemeClr val="accent1">
                    <a:lumMod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lang="ko-KR" altLang="en-US" sz="6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당선자 발표 </a:t>
            </a:r>
            <a:endParaRPr lang="ko-KR" altLang="en-US" sz="4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902" y="507076"/>
            <a:ext cx="3990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2021</a:t>
            </a:r>
            <a:r>
              <a:rPr lang="ko-KR" altLang="en-US" dirty="0" smtClean="0"/>
              <a:t>년 다문화 어울림 한마당  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605068"/>
              </p:ext>
            </p:extLst>
          </p:nvPr>
        </p:nvGraphicFramePr>
        <p:xfrm>
          <a:off x="1729049" y="3031864"/>
          <a:ext cx="8553794" cy="2712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3952">
                  <a:extLst>
                    <a:ext uri="{9D8B030D-6E8A-4147-A177-3AD203B41FA5}">
                      <a16:colId xmlns:a16="http://schemas.microsoft.com/office/drawing/2014/main" val="2954402333"/>
                    </a:ext>
                  </a:extLst>
                </a:gridCol>
                <a:gridCol w="1052775">
                  <a:extLst>
                    <a:ext uri="{9D8B030D-6E8A-4147-A177-3AD203B41FA5}">
                      <a16:colId xmlns:a16="http://schemas.microsoft.com/office/drawing/2014/main" val="110411071"/>
                    </a:ext>
                  </a:extLst>
                </a:gridCol>
                <a:gridCol w="2149415">
                  <a:extLst>
                    <a:ext uri="{9D8B030D-6E8A-4147-A177-3AD203B41FA5}">
                      <a16:colId xmlns:a16="http://schemas.microsoft.com/office/drawing/2014/main" val="2065957315"/>
                    </a:ext>
                  </a:extLst>
                </a:gridCol>
                <a:gridCol w="3377652">
                  <a:extLst>
                    <a:ext uri="{9D8B030D-6E8A-4147-A177-3AD203B41FA5}">
                      <a16:colId xmlns:a16="http://schemas.microsoft.com/office/drawing/2014/main" val="2266303696"/>
                    </a:ext>
                  </a:extLst>
                </a:gridCol>
              </a:tblGrid>
              <a:tr h="46711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수기공모 접수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총 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23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  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569115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 분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인원수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  금 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수상자 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582251"/>
                  </a:ext>
                </a:extLst>
              </a:tr>
              <a:tr h="32230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대  상 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50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상품권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도***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191624"/>
                  </a:ext>
                </a:extLst>
              </a:tr>
              <a:tr h="35022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금상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최우수상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en-US" altLang="ko-KR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상품권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챙*** 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이**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659827"/>
                  </a:ext>
                </a:extLst>
              </a:tr>
              <a:tr h="31995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은상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우수상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en-US" altLang="ko-KR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상품권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임** 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김** 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사****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852497"/>
                  </a:ext>
                </a:extLst>
              </a:tr>
              <a:tr h="34726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동상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장려상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</a:t>
                      </a:r>
                      <a:endParaRPr lang="en-US" altLang="ko-KR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 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상품권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쩐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** 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우** 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아** </a:t>
                      </a:r>
                      <a:r>
                        <a:rPr lang="en-US" altLang="ko-KR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후*** 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김** 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부*****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999947"/>
                  </a:ext>
                </a:extLst>
              </a:tr>
              <a:tr h="57357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참가상 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 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샤인머스켓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상자 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최**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아*****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하*****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레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****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유**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김**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b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</a:b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모****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강*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 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응</a:t>
                      </a:r>
                      <a:r>
                        <a:rPr lang="ko-KR" alt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***</a:t>
                      </a:r>
                      <a:r>
                        <a:rPr lang="en-US" altLang="ko-KR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조**</a:t>
                      </a:r>
                      <a:r>
                        <a:rPr lang="en-US" altLang="ko-KR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</a:t>
                      </a:r>
                      <a:r>
                        <a:rPr lang="ko-KR" alt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부**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49349"/>
                  </a:ext>
                </a:extLst>
              </a:tr>
            </a:tbl>
          </a:graphicData>
        </a:graphic>
      </p:graphicFrame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2693" y="5953414"/>
            <a:ext cx="4429125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039906"/>
      </p:ext>
    </p:extLst>
  </p:cSld>
  <p:clrMapOvr>
    <a:masterClrMapping/>
  </p:clrMapOvr>
</p:sld>
</file>

<file path=ppt/theme/theme1.xml><?xml version="1.0" encoding="utf-8"?>
<a:theme xmlns:a="http://schemas.openxmlformats.org/drawingml/2006/main" name="줄기">
  <a:themeElements>
    <a:clrScheme name="줄기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줄기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줄기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109</Words>
  <Application>Microsoft Office PowerPoint</Application>
  <PresentationFormat>와이드스크린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HY중고딕</vt:lpstr>
      <vt:lpstr>HY헤드라인M</vt:lpstr>
      <vt:lpstr>Arial</vt:lpstr>
      <vt:lpstr>Century Gothic</vt:lpstr>
      <vt:lpstr>Wingdings 3</vt:lpstr>
      <vt:lpstr>줄기</vt:lpstr>
      <vt:lpstr>다문화가정 수기공모전 당선자 발표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다문화가정 수기공모전 당선자 발표</dc:title>
  <dc:creator>user</dc:creator>
  <cp:lastModifiedBy>user</cp:lastModifiedBy>
  <cp:revision>4</cp:revision>
  <dcterms:created xsi:type="dcterms:W3CDTF">2021-11-04T06:04:00Z</dcterms:created>
  <dcterms:modified xsi:type="dcterms:W3CDTF">2021-11-04T06:16:29Z</dcterms:modified>
</cp:coreProperties>
</file>